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61" r:id="rId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DIN_euro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DIN_euro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DIN_euro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DIN_euro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DIN_euro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DIN_euro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DIN_euro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DIN_euro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DIN_euro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C95"/>
    <a:srgbClr val="84BB12"/>
    <a:srgbClr val="0041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30" autoAdjust="0"/>
    <p:restoredTop sz="94581" autoAdjust="0"/>
  </p:normalViewPr>
  <p:slideViewPr>
    <p:cSldViewPr>
      <p:cViewPr varScale="1">
        <p:scale>
          <a:sx n="88" d="100"/>
          <a:sy n="88" d="100"/>
        </p:scale>
        <p:origin x="-102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CF55585-B918-4330-B5C7-EE1A34222E3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6708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5426075"/>
            <a:ext cx="9144000" cy="1431925"/>
          </a:xfrm>
          <a:prstGeom prst="rect">
            <a:avLst/>
          </a:prstGeom>
          <a:solidFill>
            <a:srgbClr val="F9B2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0" y="0"/>
            <a:ext cx="9144000" cy="5434013"/>
          </a:xfrm>
          <a:prstGeom prst="rect">
            <a:avLst/>
          </a:prstGeom>
          <a:solidFill>
            <a:srgbClr val="006F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254000" y="249238"/>
            <a:ext cx="8651875" cy="4973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 sz="2000">
              <a:solidFill>
                <a:srgbClr val="006F85"/>
              </a:solidFill>
              <a:latin typeface="Calibri" pitchFamily="34" charset="0"/>
            </a:endParaRPr>
          </a:p>
        </p:txBody>
      </p:sp>
      <p:pic>
        <p:nvPicPr>
          <p:cNvPr id="3092" name="Bild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88" y="2738438"/>
            <a:ext cx="112712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0" y="5910263"/>
            <a:ext cx="9144000" cy="9747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4525" defTabSz="45720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sz="2900" b="1">
                <a:solidFill>
                  <a:schemeClr val="bg1"/>
                </a:solidFill>
                <a:latin typeface="Calibri" pitchFamily="34" charset="0"/>
              </a:rPr>
              <a:t>www.nachhaltiges-landmanagement.de</a:t>
            </a:r>
          </a:p>
          <a:p>
            <a:endParaRPr lang="de-DE" sz="29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27313" y="2636838"/>
            <a:ext cx="6048375" cy="1752600"/>
          </a:xfrm>
        </p:spPr>
        <p:txBody>
          <a:bodyPr/>
          <a:lstStyle>
            <a:lvl1pPr>
              <a:defRPr sz="19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pic>
        <p:nvPicPr>
          <p:cNvPr id="3095" name="Bild 4" descr="LAMA_Logo_rgb_d_g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992188"/>
            <a:ext cx="806450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1FACB3-6451-4357-AD77-1BFEE373BFC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4051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67500" y="1268413"/>
            <a:ext cx="2090738" cy="51133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5288" y="1268413"/>
            <a:ext cx="6119812" cy="511333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AFC23E-160C-4A6C-A1EC-DBA3748164C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47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9E1491-F855-43DE-AA1E-25710923E02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418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9D7605-7730-473B-A5B9-1AB3806F101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82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1268413"/>
            <a:ext cx="4105275" cy="2376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2963" y="1268413"/>
            <a:ext cx="4105275" cy="2376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9FBDA4-DD1C-4F48-B7E6-E1FFD35BC94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2636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144AB7C-2BB8-44C0-AEE3-03C902C4328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049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1F0DC5-0985-430F-9A5C-3372917516F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486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18547A-FFF7-42F1-9CE5-F3416BE346E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700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3BA241-A79A-4C18-86CD-2C37909F506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9328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9672C9-E246-47F0-B47E-E58F5DE4E4E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0380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5434013"/>
            <a:ext cx="9144000" cy="1431925"/>
          </a:xfrm>
          <a:prstGeom prst="rect">
            <a:avLst/>
          </a:prstGeom>
          <a:solidFill>
            <a:srgbClr val="F9B2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249238" y="5300663"/>
            <a:ext cx="8647112" cy="13684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0" y="0"/>
            <a:ext cx="9144000" cy="5434013"/>
          </a:xfrm>
          <a:prstGeom prst="rect">
            <a:avLst/>
          </a:prstGeom>
          <a:solidFill>
            <a:srgbClr val="006F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254000" y="249238"/>
            <a:ext cx="8651875" cy="4973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 sz="2000">
              <a:solidFill>
                <a:srgbClr val="006F85"/>
              </a:solidFill>
              <a:latin typeface="Calibri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268413"/>
            <a:ext cx="8362950" cy="237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Rechteck 7"/>
          <p:cNvSpPr/>
          <p:nvPr/>
        </p:nvSpPr>
        <p:spPr>
          <a:xfrm>
            <a:off x="8631238" y="5224463"/>
            <a:ext cx="512762" cy="209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51847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7C95"/>
                </a:solidFill>
                <a:latin typeface="+mn-lt"/>
              </a:defRPr>
            </a:lvl1pPr>
          </a:lstStyle>
          <a:p>
            <a:fld id="{7A57573C-4F2F-41AA-992C-00DB33B2EF23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1047" name="Bild 8" descr="LAMA_Logo_rgb_d_gr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6000750"/>
            <a:ext cx="3206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3995738" y="5805488"/>
            <a:ext cx="467995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007C9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007C95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007C95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007C95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007C95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rgbClr val="007C95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rgbClr val="007C95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rgbClr val="007C95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rgbClr val="007C95"/>
          </a:solidFill>
          <a:latin typeface="Calibri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007C95"/>
          </a:solidFill>
          <a:latin typeface="+mn-lt"/>
          <a:ea typeface="+mn-ea"/>
          <a:cs typeface="+mn-cs"/>
        </a:defRPr>
      </a:lvl1pPr>
      <a:lvl2pPr marL="828675" indent="-28575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DIN-Regular" pitchFamily="2" charset="0"/>
        </a:defRPr>
      </a:lvl2pPr>
      <a:lvl3pPr marL="1236663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DIN_euro" pitchFamily="2" charset="0"/>
        </a:defRPr>
      </a:lvl3pPr>
      <a:lvl4pPr marL="164465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DIN_euro" pitchFamily="2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DIN_euro" pitchFamily="2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DIN_euro" pitchFamily="2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DIN_euro" pitchFamily="2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DIN_euro" pitchFamily="2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DIN_euro" pitchFamily="2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solidFill>
                <a:srgbClr val="006F8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0721E-006A-48B7-AC1B-6799E568403E}" type="slidenum">
              <a:rPr lang="de-DE"/>
              <a:pPr/>
              <a:t>2</a:t>
            </a:fld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411163" y="404813"/>
            <a:ext cx="3016250" cy="473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4525" defTabSz="45720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500" b="1">
                <a:solidFill>
                  <a:srgbClr val="006F85"/>
                </a:solidFill>
                <a:latin typeface="Calibri" pitchFamily="34" charset="0"/>
              </a:rPr>
              <a:t>Musterfolie</a:t>
            </a:r>
          </a:p>
        </p:txBody>
      </p:sp>
      <p:sp>
        <p:nvSpPr>
          <p:cNvPr id="6" name="Rechteck 5"/>
          <p:cNvSpPr/>
          <p:nvPr/>
        </p:nvSpPr>
        <p:spPr>
          <a:xfrm>
            <a:off x="503238" y="1257300"/>
            <a:ext cx="2924175" cy="37401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/>
              <a:t> 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509713" y="2825750"/>
            <a:ext cx="1114425" cy="400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defTabSz="496888"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4525" defTabSz="496888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ts val="2500"/>
              </a:lnSpc>
            </a:pPr>
            <a:r>
              <a:rPr lang="de-DE" sz="1600" b="1">
                <a:solidFill>
                  <a:srgbClr val="FFFFFF"/>
                </a:solidFill>
                <a:cs typeface="Arial" charset="0"/>
              </a:rPr>
              <a:t>Foto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709988" y="1444625"/>
            <a:ext cx="5006975" cy="714375"/>
          </a:xfrm>
          <a:custGeom>
            <a:avLst/>
            <a:gdLst>
              <a:gd name="connsiteX0" fmla="*/ 0 w 6365295"/>
              <a:gd name="connsiteY0" fmla="*/ 0 h 720710"/>
              <a:gd name="connsiteX1" fmla="*/ 6365295 w 6365295"/>
              <a:gd name="connsiteY1" fmla="*/ 0 h 720710"/>
              <a:gd name="connsiteX2" fmla="*/ 6365295 w 6365295"/>
              <a:gd name="connsiteY2" fmla="*/ 720710 h 720710"/>
              <a:gd name="connsiteX3" fmla="*/ 0 w 6365295"/>
              <a:gd name="connsiteY3" fmla="*/ 720710 h 720710"/>
              <a:gd name="connsiteX4" fmla="*/ 0 w 6365295"/>
              <a:gd name="connsiteY4" fmla="*/ 0 h 720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65295" h="720710">
                <a:moveTo>
                  <a:pt x="0" y="0"/>
                </a:moveTo>
                <a:lnTo>
                  <a:pt x="6365295" y="0"/>
                </a:lnTo>
                <a:lnTo>
                  <a:pt x="6365295" y="720710"/>
                </a:lnTo>
                <a:lnTo>
                  <a:pt x="0" y="72071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266700" defTabSz="457200">
              <a:spcAft>
                <a:spcPts val="100"/>
              </a:spcAft>
              <a:buSzPct val="100000"/>
              <a:buFontTx/>
              <a:buBlip>
                <a:blip r:embed="rId2"/>
              </a:buBlip>
            </a:pPr>
            <a:r>
              <a:rPr lang="de-DE" sz="2000">
                <a:solidFill>
                  <a:srgbClr val="006F85"/>
                </a:solidFill>
                <a:latin typeface="Calibri" pitchFamily="34" charset="0"/>
              </a:rPr>
              <a:t>Hier kann ein Text stehen, auch über</a:t>
            </a:r>
          </a:p>
          <a:p>
            <a:pPr indent="266700" defTabSz="457200">
              <a:spcAft>
                <a:spcPts val="100"/>
              </a:spcAft>
              <a:buSzPct val="70000"/>
            </a:pPr>
            <a:r>
              <a:rPr lang="de-DE" sz="2000">
                <a:solidFill>
                  <a:srgbClr val="006F85"/>
                </a:solidFill>
                <a:latin typeface="Calibri" pitchFamily="34" charset="0"/>
              </a:rPr>
              <a:t>mehrere Zeilen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708400" y="490538"/>
            <a:ext cx="5008563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indent="266700"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4525" defTabSz="45720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100"/>
              </a:spcAft>
              <a:buSzPct val="100000"/>
              <a:buFontTx/>
              <a:buBlip>
                <a:blip r:embed="rId2"/>
              </a:buBlip>
            </a:pPr>
            <a:r>
              <a:rPr lang="de-DE" sz="2000">
                <a:solidFill>
                  <a:srgbClr val="006F85"/>
                </a:solidFill>
                <a:latin typeface="Calibri" pitchFamily="34" charset="0"/>
              </a:rPr>
              <a:t>Hier kann ein Text stehen, auch über</a:t>
            </a:r>
          </a:p>
          <a:p>
            <a:pPr>
              <a:spcAft>
                <a:spcPts val="100"/>
              </a:spcAft>
              <a:buSzPct val="70000"/>
            </a:pPr>
            <a:r>
              <a:rPr lang="de-DE" sz="2000">
                <a:solidFill>
                  <a:srgbClr val="006F85"/>
                </a:solidFill>
                <a:latin typeface="Calibri" pitchFamily="34" charset="0"/>
              </a:rPr>
              <a:t>mehrere Zeilen </a:t>
            </a:r>
          </a:p>
        </p:txBody>
      </p:sp>
      <p:sp>
        <p:nvSpPr>
          <p:cNvPr id="2" name="Textfeld 5"/>
          <p:cNvSpPr txBox="1"/>
          <p:nvPr/>
        </p:nvSpPr>
        <p:spPr>
          <a:xfrm>
            <a:off x="3714750" y="2405063"/>
            <a:ext cx="5002213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indent="266700"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4525" defTabSz="45720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100"/>
              </a:spcAft>
              <a:buSzPct val="100000"/>
              <a:buFontTx/>
              <a:buBlip>
                <a:blip r:embed="rId2"/>
              </a:buBlip>
            </a:pPr>
            <a:r>
              <a:rPr lang="de-DE" sz="2000">
                <a:solidFill>
                  <a:srgbClr val="006F85"/>
                </a:solidFill>
                <a:latin typeface="Calibri" pitchFamily="34" charset="0"/>
              </a:rPr>
              <a:t>Hier kann ein Text stehen, auch über</a:t>
            </a:r>
          </a:p>
          <a:p>
            <a:pPr>
              <a:spcAft>
                <a:spcPts val="100"/>
              </a:spcAft>
              <a:buSzPct val="70000"/>
            </a:pPr>
            <a:r>
              <a:rPr lang="de-DE" sz="2000">
                <a:solidFill>
                  <a:srgbClr val="006F85"/>
                </a:solidFill>
                <a:latin typeface="Calibri" pitchFamily="34" charset="0"/>
              </a:rPr>
              <a:t>mehrere Zeilen </a:t>
            </a:r>
          </a:p>
        </p:txBody>
      </p:sp>
      <p:sp>
        <p:nvSpPr>
          <p:cNvPr id="9" name="Textfeld 6"/>
          <p:cNvSpPr txBox="1"/>
          <p:nvPr/>
        </p:nvSpPr>
        <p:spPr>
          <a:xfrm>
            <a:off x="3716338" y="3375025"/>
            <a:ext cx="5000625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indent="266700"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4525" defTabSz="45720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100"/>
              </a:spcAft>
              <a:buSzPct val="100000"/>
              <a:buFontTx/>
              <a:buBlip>
                <a:blip r:embed="rId2"/>
              </a:buBlip>
            </a:pPr>
            <a:r>
              <a:rPr lang="de-DE" sz="2000">
                <a:solidFill>
                  <a:srgbClr val="006F85"/>
                </a:solidFill>
                <a:latin typeface="Calibri" pitchFamily="34" charset="0"/>
              </a:rPr>
              <a:t>Hier kann ein Text stehen, auch über</a:t>
            </a:r>
          </a:p>
          <a:p>
            <a:pPr>
              <a:spcAft>
                <a:spcPts val="100"/>
              </a:spcAft>
              <a:buSzPct val="70000"/>
            </a:pPr>
            <a:r>
              <a:rPr lang="de-DE" sz="2000">
                <a:solidFill>
                  <a:srgbClr val="006F85"/>
                </a:solidFill>
                <a:latin typeface="Calibri" pitchFamily="34" charset="0"/>
              </a:rPr>
              <a:t>mehrere Zeilen 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708400" y="4338638"/>
            <a:ext cx="5008563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indent="266700"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4525" defTabSz="45720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100"/>
              </a:spcAft>
              <a:buSzPct val="100000"/>
              <a:buFontTx/>
              <a:buBlip>
                <a:blip r:embed="rId2"/>
              </a:buBlip>
            </a:pPr>
            <a:r>
              <a:rPr lang="de-DE" sz="2000">
                <a:solidFill>
                  <a:srgbClr val="006F85"/>
                </a:solidFill>
                <a:latin typeface="Calibri" pitchFamily="34" charset="0"/>
              </a:rPr>
              <a:t>Hier kann ein Text stehen, auch über</a:t>
            </a:r>
          </a:p>
          <a:p>
            <a:pPr>
              <a:spcAft>
                <a:spcPts val="100"/>
              </a:spcAft>
              <a:buSzPct val="70000"/>
            </a:pPr>
            <a:r>
              <a:rPr lang="de-DE" sz="2000">
                <a:solidFill>
                  <a:srgbClr val="006F85"/>
                </a:solidFill>
                <a:latin typeface="Calibri" pitchFamily="34" charset="0"/>
              </a:rPr>
              <a:t>mehrere Zeilen </a:t>
            </a:r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9597D-1AE3-4098-A825-4617CA5B0A11}" type="slidenum">
              <a:rPr lang="de-DE"/>
              <a:pPr/>
              <a:t>3</a:t>
            </a:fld>
            <a:endParaRPr lang="de-DE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e-DE" b="1"/>
              <a:t>Neue Folie</a:t>
            </a:r>
          </a:p>
          <a:p>
            <a:r>
              <a:rPr lang="de-DE"/>
              <a:t>Eine neue Folie erhalten Sie über das Menü Einfügen, Neue Folie. </a:t>
            </a:r>
          </a:p>
          <a:p>
            <a:r>
              <a:rPr lang="de-DE"/>
              <a:t>Im Master sind die Textfelder entsprechend angelegt. </a:t>
            </a:r>
          </a:p>
          <a:p>
            <a:r>
              <a:rPr lang="de-DE"/>
              <a:t>Durch Klicken fügen Sie Ihre Texte ein.</a:t>
            </a:r>
          </a:p>
          <a:p>
            <a:endParaRPr lang="de-DE"/>
          </a:p>
          <a:p>
            <a:r>
              <a:rPr lang="de-DE"/>
              <a:t>Alternative: Folie Duplizieren.</a:t>
            </a:r>
          </a:p>
          <a:p>
            <a:endParaRPr lang="de-DE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10110_Landmanagement_Powerpoint_deutsch-2">
  <a:themeElements>
    <a:clrScheme name="Forst SH_PPT_Vorlage_allgemei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rst SH_PPT_Vorlage_allgemei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orst SH_PPT_Vorlage_allgemei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st SH_PPT_Vorlage_allgemei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st SH_PPT_Vorlage_allgemei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st SH_PPT_Vorlage_allgemei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st SH_PPT_Vorlage_allgemei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st SH_PPT_Vorlage_allgemei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rst SH_PPT_Vorlage_allgemei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rst SH_PPT_Vorlage_allgemei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rst SH_PPT_Vorlage_allgemei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rst SH_PPT_Vorlage_allgemei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rst SH_PPT_Vorlage_allgemei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rst SH_PPT_Vorlage_allgemei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110110_Landmanagement_Powerpoint_deutsch-2</Template>
  <TotalTime>0</TotalTime>
  <Words>91</Words>
  <Application>Microsoft Office PowerPoint</Application>
  <PresentationFormat>Bildschirmpräsentation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DIN-Regular</vt:lpstr>
      <vt:lpstr>DIN_euro</vt:lpstr>
      <vt:lpstr>Lucida Grande</vt:lpstr>
      <vt:lpstr>110110_Landmanagement_Powerpoint_deutsch-2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Monica Jeaneth Diaz Baptista diazbapt</dc:creator>
  <cp:lastModifiedBy>Monica Jeaneth Diaz Baptista diazbapt</cp:lastModifiedBy>
  <cp:revision>1</cp:revision>
  <dcterms:created xsi:type="dcterms:W3CDTF">2012-08-08T08:58:03Z</dcterms:created>
  <dcterms:modified xsi:type="dcterms:W3CDTF">2012-08-08T08:59:41Z</dcterms:modified>
</cp:coreProperties>
</file>